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8AB1-0FB0-4D41-B357-C26B382B7DDC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AE79-AFF4-4C95-AAC8-6CF44BF52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8AB1-0FB0-4D41-B357-C26B382B7DDC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AE79-AFF4-4C95-AAC8-6CF44BF52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8AB1-0FB0-4D41-B357-C26B382B7DDC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AE79-AFF4-4C95-AAC8-6CF44BF52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8AB1-0FB0-4D41-B357-C26B382B7DDC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AE79-AFF4-4C95-AAC8-6CF44BF52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8AB1-0FB0-4D41-B357-C26B382B7DDC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AE79-AFF4-4C95-AAC8-6CF44BF52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8AB1-0FB0-4D41-B357-C26B382B7DDC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AE79-AFF4-4C95-AAC8-6CF44BF52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8AB1-0FB0-4D41-B357-C26B382B7DDC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AE79-AFF4-4C95-AAC8-6CF44BF52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8AB1-0FB0-4D41-B357-C26B382B7DDC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AE79-AFF4-4C95-AAC8-6CF44BF52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8AB1-0FB0-4D41-B357-C26B382B7DDC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AE79-AFF4-4C95-AAC8-6CF44BF52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8AB1-0FB0-4D41-B357-C26B382B7DDC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AE79-AFF4-4C95-AAC8-6CF44BF52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78AB1-0FB0-4D41-B357-C26B382B7DDC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BAE79-AFF4-4C95-AAC8-6CF44BF52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78AB1-0FB0-4D41-B357-C26B382B7DDC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BAE79-AFF4-4C95-AAC8-6CF44BF52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824396">
            <a:off x="1467436" y="678405"/>
            <a:ext cx="7848600" cy="1752600"/>
          </a:xfrm>
        </p:spPr>
        <p:txBody>
          <a:bodyPr>
            <a:normAutofit/>
          </a:bodyPr>
          <a:lstStyle/>
          <a:p>
            <a:r>
              <a:rPr lang="en-US" sz="72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bcPhonicsOne" pitchFamily="2" charset="0"/>
              </a:rPr>
              <a:t>Taz</a:t>
            </a:r>
            <a:r>
              <a:rPr lang="en-US" sz="72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bcPhonicsOne" pitchFamily="2" charset="0"/>
              </a:rPr>
              <a:t> My Cat</a:t>
            </a:r>
            <a:endParaRPr lang="en-US" sz="7200" dirty="0">
              <a:solidFill>
                <a:schemeClr val="accent6">
                  <a:lumMod val="40000"/>
                  <a:lumOff val="60000"/>
                </a:schemeClr>
              </a:solidFill>
              <a:latin typeface="AbcPhonicsOne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0657925">
            <a:off x="2309588" y="3339966"/>
            <a:ext cx="6400800" cy="2183177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accent2">
                    <a:lumMod val="75000"/>
                  </a:schemeClr>
                </a:solidFill>
                <a:latin typeface="AbcPhonicsOne" pitchFamily="2" charset="0"/>
              </a:rPr>
              <a:t>By</a:t>
            </a:r>
            <a:r>
              <a:rPr lang="en-US" sz="6600" dirty="0" smtClean="0">
                <a:solidFill>
                  <a:schemeClr val="accent2">
                    <a:lumMod val="75000"/>
                  </a:schemeClr>
                </a:solidFill>
                <a:latin typeface="AbcPhonicsOne" pitchFamily="2" charset="0"/>
              </a:rPr>
              <a:t>:</a:t>
            </a:r>
            <a:endParaRPr lang="en-US" sz="6600" dirty="0" smtClean="0">
              <a:solidFill>
                <a:schemeClr val="accent2">
                  <a:lumMod val="75000"/>
                </a:schemeClr>
              </a:solidFill>
              <a:latin typeface="AbcPhonicsOne" pitchFamily="2" charset="0"/>
            </a:endParaRPr>
          </a:p>
          <a:p>
            <a:r>
              <a:rPr lang="en-US" sz="6600" dirty="0" err="1" smtClean="0">
                <a:solidFill>
                  <a:schemeClr val="accent2">
                    <a:lumMod val="75000"/>
                  </a:schemeClr>
                </a:solidFill>
                <a:latin typeface="AbcPhonicsOne" pitchFamily="2" charset="0"/>
              </a:rPr>
              <a:t>Mingthang</a:t>
            </a:r>
            <a:endParaRPr lang="en-US" sz="6600" dirty="0" smtClean="0">
              <a:solidFill>
                <a:schemeClr val="accent2">
                  <a:lumMod val="75000"/>
                </a:schemeClr>
              </a:solidFill>
              <a:latin typeface="AbcPhonicsOne" pitchFamily="2" charset="0"/>
            </a:endParaRPr>
          </a:p>
        </p:txBody>
      </p:sp>
      <p:pic>
        <p:nvPicPr>
          <p:cNvPr id="1029" name="Picture 5" descr="C:\Documents and Settings\B-P\Local Settings\Temporary Internet Files\Content.IE5\8HGZ8DAJ\MCj042603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04800"/>
            <a:ext cx="2971800" cy="4387278"/>
          </a:xfrm>
          <a:prstGeom prst="rect">
            <a:avLst/>
          </a:prstGeom>
          <a:noFill/>
        </p:spPr>
      </p:pic>
      <p:pic>
        <p:nvPicPr>
          <p:cNvPr id="1030" name="Picture 6" descr="C:\Documents and Settings\B-P\Local Settings\Temporary Internet Files\Content.IE5\I109UP6D\MCj043459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228600"/>
            <a:ext cx="1797050" cy="1231900"/>
          </a:xfrm>
          <a:prstGeom prst="rect">
            <a:avLst/>
          </a:prstGeom>
          <a:noFill/>
        </p:spPr>
      </p:pic>
      <p:pic>
        <p:nvPicPr>
          <p:cNvPr id="1031" name="Picture 7" descr="C:\Documents and Settings\B-P\Local Settings\Temporary Internet Files\Content.IE5\8HGZ8DAJ\MCj039141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4495800"/>
            <a:ext cx="2506370" cy="19726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bcPhonicsOne" pitchFamily="2" charset="0"/>
              </a:rPr>
              <a:t/>
            </a:r>
            <a:br>
              <a:rPr lang="en-US" b="1" dirty="0" smtClean="0">
                <a:latin typeface="AbcPhonicsOne" pitchFamily="2" charset="0"/>
              </a:rPr>
            </a:br>
            <a:r>
              <a:rPr lang="en-US" b="1" dirty="0" smtClean="0">
                <a:latin typeface="AbcPhonicsOne" pitchFamily="2" charset="0"/>
              </a:rPr>
              <a:t>My cat is EVIL sometimes!!!!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18924"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6600" dirty="0" smtClean="0">
                <a:latin typeface="Edwardian Script ITC" pitchFamily="66" charset="0"/>
              </a:rPr>
              <a:t>My cat gave me a scar and he bites me A  LOT</a:t>
            </a:r>
          </a:p>
          <a:p>
            <a:r>
              <a:rPr lang="en-US" sz="6000" dirty="0" smtClean="0">
                <a:latin typeface="Edwardian Script ITC" pitchFamily="66" charset="0"/>
              </a:rPr>
              <a:t>He is very evil but I love him anyway!!!!!!!!!!!!!!!!!</a:t>
            </a:r>
            <a:endParaRPr lang="en-US" sz="6000" dirty="0">
              <a:latin typeface="Edwardian Script ITC" pitchFamily="66" charset="0"/>
            </a:endParaRPr>
          </a:p>
        </p:txBody>
      </p:sp>
      <p:pic>
        <p:nvPicPr>
          <p:cNvPr id="2051" name="Picture 3" descr="C:\Documents and Settings\B-P\Local Settings\Temporary Internet Files\Content.IE5\I109UP6D\MCj043668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0718" y="4191000"/>
            <a:ext cx="3023282" cy="2250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874977"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Magneto" pitchFamily="82" charset="0"/>
              </a:rPr>
              <a:t>HE EATS!!!</a:t>
            </a:r>
            <a:endParaRPr lang="en-US" dirty="0">
              <a:latin typeface="Magneto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0946832"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9600" dirty="0" smtClean="0">
                <a:latin typeface="AbcPhonicsOne" pitchFamily="2" charset="0"/>
              </a:rPr>
              <a:t>TAZ EATS DRY FOOD</a:t>
            </a:r>
            <a:endParaRPr lang="en-US" sz="9600" dirty="0">
              <a:latin typeface="AbcPhonicsOne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35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Taz My Cat</vt:lpstr>
      <vt:lpstr> My cat is EVIL sometimes!!!! </vt:lpstr>
      <vt:lpstr>HE EATS!!!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 beer!!!</dc:title>
  <dc:creator>B-P</dc:creator>
  <cp:lastModifiedBy>B-P</cp:lastModifiedBy>
  <cp:revision>7</cp:revision>
  <dcterms:created xsi:type="dcterms:W3CDTF">2008-10-10T19:39:09Z</dcterms:created>
  <dcterms:modified xsi:type="dcterms:W3CDTF">2008-10-10T21:24:14Z</dcterms:modified>
</cp:coreProperties>
</file>